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88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6" r:id="rId11"/>
    <p:sldId id="265" r:id="rId12"/>
    <p:sldId id="267" r:id="rId13"/>
    <p:sldId id="268" r:id="rId14"/>
    <p:sldId id="256" r:id="rId15"/>
    <p:sldId id="269" r:id="rId16"/>
    <p:sldId id="276" r:id="rId17"/>
    <p:sldId id="270" r:id="rId18"/>
    <p:sldId id="271" r:id="rId19"/>
    <p:sldId id="272" r:id="rId20"/>
    <p:sldId id="273" r:id="rId21"/>
    <p:sldId id="284" r:id="rId22"/>
    <p:sldId id="274" r:id="rId23"/>
    <p:sldId id="275" r:id="rId24"/>
    <p:sldId id="277" r:id="rId25"/>
    <p:sldId id="278" r:id="rId26"/>
    <p:sldId id="279" r:id="rId27"/>
    <p:sldId id="285" r:id="rId28"/>
    <p:sldId id="286" r:id="rId29"/>
    <p:sldId id="280" r:id="rId30"/>
    <p:sldId id="281" r:id="rId31"/>
    <p:sldId id="282" r:id="rId32"/>
    <p:sldId id="283" r:id="rId33"/>
    <p:sldId id="287" r:id="rId3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918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00CF7-C87D-4A75-854F-A74FDA4C843D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3C95F-3C95-4CC6-AD7B-30CB2B72F7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1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3C95F-3C95-4CC6-AD7B-30CB2B72F70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41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B9F5-E4B4-44CA-87C8-4EEA3B92F2DE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A2BA-76F8-467C-B39D-6A8F43988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559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B9F5-E4B4-44CA-87C8-4EEA3B92F2DE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A2BA-76F8-467C-B39D-6A8F43988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425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3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9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B9F5-E4B4-44CA-87C8-4EEA3B92F2DE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A2BA-76F8-467C-B39D-6A8F43988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532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B9F5-E4B4-44CA-87C8-4EEA3B92F2DE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A2BA-76F8-467C-B39D-6A8F43988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924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0" y="1709742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0" y="4589467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B9F5-E4B4-44CA-87C8-4EEA3B92F2DE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A2BA-76F8-467C-B39D-6A8F43988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61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B9F5-E4B4-44CA-87C8-4EEA3B92F2DE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A2BA-76F8-467C-B39D-6A8F43988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937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365129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B9F5-E4B4-44CA-87C8-4EEA3B92F2DE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A2BA-76F8-467C-B39D-6A8F43988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107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B9F5-E4B4-44CA-87C8-4EEA3B92F2DE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A2BA-76F8-467C-B39D-6A8F43988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317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B9F5-E4B4-44CA-87C8-4EEA3B92F2DE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A2BA-76F8-467C-B39D-6A8F43988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870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9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B9F5-E4B4-44CA-87C8-4EEA3B92F2DE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A2BA-76F8-467C-B39D-6A8F43988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407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9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B9F5-E4B4-44CA-87C8-4EEA3B92F2DE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A2BA-76F8-467C-B39D-6A8F43988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392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9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9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4B9F5-E4B4-44CA-87C8-4EEA3B92F2DE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A2BA-76F8-467C-B39D-6A8F439888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40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B6F64C-35B6-4B87-8DEF-14F749309441}"/>
              </a:ext>
            </a:extLst>
          </p:cNvPr>
          <p:cNvSpPr txBox="1"/>
          <p:nvPr/>
        </p:nvSpPr>
        <p:spPr>
          <a:xfrm>
            <a:off x="206992" y="212426"/>
            <a:ext cx="9699008" cy="785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Corbel (Заголовки)"/>
              </a:rPr>
              <a:t>Преподобная Мария Египетская. </a:t>
            </a:r>
          </a:p>
          <a:p>
            <a:pPr algn="ctr"/>
            <a:r>
              <a:rPr lang="ru-RU" sz="5400" b="1" dirty="0">
                <a:solidFill>
                  <a:srgbClr val="002060"/>
                </a:solidFill>
                <a:latin typeface="Corbel (Заголовки)"/>
              </a:rPr>
              <a:t>Подвиг покаяния</a:t>
            </a:r>
          </a:p>
          <a:p>
            <a:pPr algn="ctr"/>
            <a:endParaRPr lang="ru-RU" sz="5400" b="1" dirty="0">
              <a:solidFill>
                <a:srgbClr val="002060"/>
              </a:solidFill>
              <a:latin typeface="Corbel (Заголовки)"/>
            </a:endParaRPr>
          </a:p>
          <a:p>
            <a:pPr algn="ctr"/>
            <a:endParaRPr lang="ru-RU" sz="5400" b="1" dirty="0">
              <a:solidFill>
                <a:srgbClr val="002060"/>
              </a:solidFill>
              <a:latin typeface="Corbel (Заголовки)"/>
            </a:endParaRPr>
          </a:p>
          <a:p>
            <a:pPr algn="ctr"/>
            <a:endParaRPr lang="ru-RU" sz="5400" b="1" dirty="0">
              <a:solidFill>
                <a:srgbClr val="002060"/>
              </a:solidFill>
              <a:latin typeface="Corbel (Заголовки)"/>
            </a:endParaRPr>
          </a:p>
          <a:p>
            <a:pPr algn="ctr"/>
            <a:endParaRPr lang="ru-RU" sz="5400" b="1" dirty="0">
              <a:solidFill>
                <a:srgbClr val="002060"/>
              </a:solidFill>
              <a:latin typeface="Corbel (Заголовки)"/>
            </a:endParaRPr>
          </a:p>
          <a:p>
            <a:pPr algn="ctr"/>
            <a:endParaRPr lang="ru-RU" sz="1400" b="1" dirty="0">
              <a:solidFill>
                <a:srgbClr val="002060"/>
              </a:solidFill>
              <a:latin typeface="Corbel (Заголовки)"/>
            </a:endParaRPr>
          </a:p>
          <a:p>
            <a:pPr algn="ctr"/>
            <a:r>
              <a:rPr lang="ru-RU" sz="1400" b="1" dirty="0">
                <a:solidFill>
                  <a:srgbClr val="016B33"/>
                </a:solidFill>
                <a:latin typeface="Corbel (Заголовки)"/>
              </a:rPr>
              <a:t>Просветительский проект творческой группы «Дети и вера»</a:t>
            </a:r>
          </a:p>
          <a:p>
            <a:pPr algn="ctr"/>
            <a:endParaRPr lang="ru-RU" sz="1400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ru-RU" sz="1400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ru-RU" sz="6000" b="1" dirty="0">
              <a:solidFill>
                <a:srgbClr val="002060"/>
              </a:solidFill>
              <a:latin typeface="Corbel (Заголовки)"/>
            </a:endParaRPr>
          </a:p>
          <a:p>
            <a:endParaRPr lang="ru-RU" sz="1050" dirty="0">
              <a:latin typeface="Corbel (Заголовки)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E15C09-B8EC-43C5-AAFA-0D3A7E2F9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91" y="2863300"/>
            <a:ext cx="3023617" cy="302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8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44658D-476E-4250-80F1-EAA78F1D5B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84" b="3915"/>
          <a:stretch/>
        </p:blipFill>
        <p:spPr>
          <a:xfrm>
            <a:off x="2316738" y="134257"/>
            <a:ext cx="5680634" cy="658948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34316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35F7C7-DC50-4D09-BCB8-C12C11EC1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-18110"/>
            <a:ext cx="6096000" cy="687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3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D425BC-3F29-4908-8D8A-3780D7099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78" y="0"/>
            <a:ext cx="4994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49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48FA7E-62EA-4748-9296-EAB7C13C8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5" y="47171"/>
            <a:ext cx="5834744" cy="3889829"/>
          </a:xfrm>
          <a:prstGeom prst="rect">
            <a:avLst/>
          </a:prstGeom>
        </p:spPr>
      </p:pic>
      <p:pic>
        <p:nvPicPr>
          <p:cNvPr id="2050" name="Picture 2" descr="https://static.wixstatic.com/media/0c9266_2bfad454da2645f3bb840fe6ca427e0f.png">
            <a:extLst>
              <a:ext uri="{FF2B5EF4-FFF2-40B4-BE49-F238E27FC236}">
                <a16:creationId xmlns:a16="http://schemas.microsoft.com/office/drawing/2014/main" id="{D138DAD3-C5ED-4609-A98C-84B5FCA0E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473" y="3937000"/>
            <a:ext cx="5709100" cy="251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1A738F-7CD6-4A07-8FA4-BB4A0F25BB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3" r="24249" b="10993"/>
          <a:stretch/>
        </p:blipFill>
        <p:spPr>
          <a:xfrm>
            <a:off x="920411" y="339430"/>
            <a:ext cx="8065178" cy="617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C05E4A-2A6B-4C7D-84B4-8C5B9497D1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1"/>
          <a:stretch/>
        </p:blipFill>
        <p:spPr>
          <a:xfrm>
            <a:off x="-100584" y="0"/>
            <a:ext cx="1000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5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B98A1E-D16A-4DA3-B802-14E665255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79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ABEA5C-A562-4A2F-B124-ABE82D14B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71" y="0"/>
            <a:ext cx="3075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9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i?id=fd883d3b179b127accbee777383ff435_l-5151057-images-thumbs&amp;n=13">
            <a:extLst>
              <a:ext uri="{FF2B5EF4-FFF2-40B4-BE49-F238E27FC236}">
                <a16:creationId xmlns:a16="http://schemas.microsoft.com/office/drawing/2014/main" id="{4DA71884-B26D-412B-8EF2-99E750CF2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709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732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B72A04-53F1-4BC9-B55A-DF3B6A808D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8" t="8872" r="23051" b="1948"/>
          <a:stretch/>
        </p:blipFill>
        <p:spPr>
          <a:xfrm>
            <a:off x="0" y="-181429"/>
            <a:ext cx="9840686" cy="700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70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9B8A71-F74A-44D3-A989-B71F065615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3" t="6282" r="-921" b="5161"/>
          <a:stretch/>
        </p:blipFill>
        <p:spPr>
          <a:xfrm>
            <a:off x="-108858" y="-609601"/>
            <a:ext cx="10123715" cy="759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04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D4548C-8849-438F-8AC2-A1438A22D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775" r="358" b="24714"/>
          <a:stretch/>
        </p:blipFill>
        <p:spPr>
          <a:xfrm>
            <a:off x="0" y="-1"/>
            <a:ext cx="9906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24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7B75C8-0C5A-4847-A58A-B7177B82A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15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3">
                <a:lumMod val="20000"/>
                <a:lumOff val="80000"/>
              </a:schemeClr>
            </a:gs>
            <a:gs pos="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avatars.mds.yandex.net/i?id=5d11c8da704e59b2ce01e223a397fdb3_l-10696775-images-thumbs&amp;n=13">
            <a:extLst>
              <a:ext uri="{FF2B5EF4-FFF2-40B4-BE49-F238E27FC236}">
                <a16:creationId xmlns:a16="http://schemas.microsoft.com/office/drawing/2014/main" id="{ADAC42C3-254C-4D3C-A202-3B89053EA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t="63848" r="44738" b="4339"/>
          <a:stretch/>
        </p:blipFill>
        <p:spPr bwMode="auto">
          <a:xfrm>
            <a:off x="1489587" y="678426"/>
            <a:ext cx="6179574" cy="505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675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409CA1-FFE1-4875-98A6-AADF5DDF7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508" y="0"/>
            <a:ext cx="6072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75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20000"/>
                <a:lumOff val="80000"/>
              </a:schemeClr>
            </a:gs>
            <a:gs pos="74000">
              <a:schemeClr val="accent4">
                <a:lumMod val="20000"/>
                <a:lumOff val="80000"/>
              </a:schemeClr>
            </a:gs>
            <a:gs pos="83000">
              <a:schemeClr val="accent4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9A4161-3085-42C9-B561-691DFDFBB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22" y="0"/>
            <a:ext cx="5753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80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D07EF9-08D9-4954-94C1-B481BA3E8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934" y="0"/>
            <a:ext cx="2254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44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73090b3e7a088c17309d37a81493228d939b9fb2-12319715-images-thumbs&amp;n=13">
            <a:extLst>
              <a:ext uri="{FF2B5EF4-FFF2-40B4-BE49-F238E27FC236}">
                <a16:creationId xmlns:a16="http://schemas.microsoft.com/office/drawing/2014/main" id="{696D0817-015F-496E-B4FA-EC40CA691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6"/>
          <a:stretch/>
        </p:blipFill>
        <p:spPr bwMode="auto">
          <a:xfrm>
            <a:off x="0" y="-1"/>
            <a:ext cx="9906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47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avatars.mds.yandex.net/i?id=21e5d03466106d345d0f5fe3dff84441caca6014-12938662-images-thumbs&amp;n=13">
            <a:extLst>
              <a:ext uri="{FF2B5EF4-FFF2-40B4-BE49-F238E27FC236}">
                <a16:creationId xmlns:a16="http://schemas.microsoft.com/office/drawing/2014/main" id="{69A0869C-B7C1-47AF-968C-82C08B8DD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" r="5241" b="2011"/>
          <a:stretch/>
        </p:blipFill>
        <p:spPr bwMode="auto">
          <a:xfrm>
            <a:off x="0" y="0"/>
            <a:ext cx="6245202" cy="394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avatars.mds.yandex.net/i?id=f1fa29109ae77aa2babf9048d933a108b94b7ca7-11923369-images-thumbs&amp;n=13">
            <a:extLst>
              <a:ext uri="{FF2B5EF4-FFF2-40B4-BE49-F238E27FC236}">
                <a16:creationId xmlns:a16="http://schemas.microsoft.com/office/drawing/2014/main" id="{68AF2EA0-9847-4FD2-AC0F-F97085343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15" y="-46375"/>
            <a:ext cx="4811486" cy="690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avatars.mds.yandex.net/i?id=2c7de7ad2b7e23826d09b2e28a701a01333d6bed-12422391-images-thumbs&amp;n=13">
            <a:extLst>
              <a:ext uri="{FF2B5EF4-FFF2-40B4-BE49-F238E27FC236}">
                <a16:creationId xmlns:a16="http://schemas.microsoft.com/office/drawing/2014/main" id="{2241E256-33BD-4E90-8E8E-AF931290D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10114"/>
            <a:ext cx="5921829" cy="394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4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i?id=63f49aa07fdaeb9d00bc10b15f176b05_l-7011986-images-thumbs&amp;n=13">
            <a:extLst>
              <a:ext uri="{FF2B5EF4-FFF2-40B4-BE49-F238E27FC236}">
                <a16:creationId xmlns:a16="http://schemas.microsoft.com/office/drawing/2014/main" id="{DE51E757-AB19-40FB-BD6B-8EB5D8510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741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D07EF9-08D9-4954-94C1-B481BA3E8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934" y="0"/>
            <a:ext cx="2254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28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2AA436-A27E-4312-A858-5B9C2B7819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34"/>
          <a:stretch/>
        </p:blipFill>
        <p:spPr>
          <a:xfrm>
            <a:off x="0" y="-1"/>
            <a:ext cx="9906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79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2116754cb3bfbb49a8be7bacec71779d_l-4893271-images-thumbs&amp;n=13">
            <a:extLst>
              <a:ext uri="{FF2B5EF4-FFF2-40B4-BE49-F238E27FC236}">
                <a16:creationId xmlns:a16="http://schemas.microsoft.com/office/drawing/2014/main" id="{E161DA8A-DE9C-48D3-B2D2-15EA1A8E9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7" t="1583" r="10301" b="-1067"/>
          <a:stretch/>
        </p:blipFill>
        <p:spPr bwMode="auto">
          <a:xfrm>
            <a:off x="0" y="0"/>
            <a:ext cx="4428744" cy="692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painting of a woman wearing a veil ">
            <a:extLst>
              <a:ext uri="{FF2B5EF4-FFF2-40B4-BE49-F238E27FC236}">
                <a16:creationId xmlns:a16="http://schemas.microsoft.com/office/drawing/2014/main" id="{7A588F45-43F0-4C67-A0B0-9362F8A1B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1" r="1031" b="933"/>
          <a:stretch/>
        </p:blipFill>
        <p:spPr bwMode="auto">
          <a:xfrm>
            <a:off x="4402942" y="0"/>
            <a:ext cx="55030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192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7E2D8D-D818-457B-99C9-E94AA0D1F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65" y="0"/>
            <a:ext cx="6356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50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ED3367-72D1-434C-868B-808D46CE6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956" y="0"/>
            <a:ext cx="5152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78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5187F1-60EA-4B16-94D9-0D6BF0426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87" y="509587"/>
            <a:ext cx="5153025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859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86669D-EAC1-4FA3-825B-7FCA7D9BD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5" r="24023" b="17328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3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5765DD-1147-4AEC-B760-5C21EC80C4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09" t="8975" r="20308" b="5385"/>
          <a:stretch/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71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8A9B2C-5418-4264-85A7-5A7C51105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3" t="3851" r="717" b="1605"/>
          <a:stretch/>
        </p:blipFill>
        <p:spPr>
          <a:xfrm>
            <a:off x="-1" y="0"/>
            <a:ext cx="10101943" cy="70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89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ABBCE5-F979-4A96-9255-485B08ABBB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9"/>
          <a:stretch/>
        </p:blipFill>
        <p:spPr>
          <a:xfrm>
            <a:off x="0" y="-101600"/>
            <a:ext cx="9906000" cy="6959600"/>
          </a:xfrm>
          <a:prstGeom prst="rect">
            <a:avLst/>
          </a:prstGeom>
        </p:spPr>
      </p:pic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F783B153-C078-4CDE-A85C-9E580E1BCB25}"/>
              </a:ext>
            </a:extLst>
          </p:cNvPr>
          <p:cNvSpPr/>
          <p:nvPr/>
        </p:nvSpPr>
        <p:spPr>
          <a:xfrm>
            <a:off x="6647543" y="4426857"/>
            <a:ext cx="2540269" cy="943428"/>
          </a:xfrm>
          <a:custGeom>
            <a:avLst/>
            <a:gdLst>
              <a:gd name="connsiteX0" fmla="*/ 0 w 2540269"/>
              <a:gd name="connsiteY0" fmla="*/ 943428 h 943428"/>
              <a:gd name="connsiteX1" fmla="*/ 58057 w 2540269"/>
              <a:gd name="connsiteY1" fmla="*/ 624114 h 943428"/>
              <a:gd name="connsiteX2" fmla="*/ 116114 w 2540269"/>
              <a:gd name="connsiteY2" fmla="*/ 551542 h 943428"/>
              <a:gd name="connsiteX3" fmla="*/ 420914 w 2540269"/>
              <a:gd name="connsiteY3" fmla="*/ 319314 h 943428"/>
              <a:gd name="connsiteX4" fmla="*/ 986971 w 2540269"/>
              <a:gd name="connsiteY4" fmla="*/ 304800 h 943428"/>
              <a:gd name="connsiteX5" fmla="*/ 1582057 w 2540269"/>
              <a:gd name="connsiteY5" fmla="*/ 348342 h 943428"/>
              <a:gd name="connsiteX6" fmla="*/ 1872343 w 2540269"/>
              <a:gd name="connsiteY6" fmla="*/ 275771 h 943428"/>
              <a:gd name="connsiteX7" fmla="*/ 2496457 w 2540269"/>
              <a:gd name="connsiteY7" fmla="*/ 72571 h 943428"/>
              <a:gd name="connsiteX8" fmla="*/ 2438400 w 2540269"/>
              <a:gd name="connsiteY8" fmla="*/ 0 h 94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0269" h="943428">
                <a:moveTo>
                  <a:pt x="0" y="943428"/>
                </a:moveTo>
                <a:cubicBezTo>
                  <a:pt x="19352" y="816428"/>
                  <a:pt x="38705" y="689428"/>
                  <a:pt x="58057" y="624114"/>
                </a:cubicBezTo>
                <a:cubicBezTo>
                  <a:pt x="77409" y="558800"/>
                  <a:pt x="55638" y="602342"/>
                  <a:pt x="116114" y="551542"/>
                </a:cubicBezTo>
                <a:cubicBezTo>
                  <a:pt x="176590" y="500742"/>
                  <a:pt x="275771" y="360438"/>
                  <a:pt x="420914" y="319314"/>
                </a:cubicBezTo>
                <a:cubicBezTo>
                  <a:pt x="566057" y="278190"/>
                  <a:pt x="793447" y="299962"/>
                  <a:pt x="986971" y="304800"/>
                </a:cubicBezTo>
                <a:cubicBezTo>
                  <a:pt x="1180495" y="309638"/>
                  <a:pt x="1434495" y="353180"/>
                  <a:pt x="1582057" y="348342"/>
                </a:cubicBezTo>
                <a:cubicBezTo>
                  <a:pt x="1729619" y="343504"/>
                  <a:pt x="1719943" y="321733"/>
                  <a:pt x="1872343" y="275771"/>
                </a:cubicBezTo>
                <a:cubicBezTo>
                  <a:pt x="2024743" y="229809"/>
                  <a:pt x="2402114" y="118533"/>
                  <a:pt x="2496457" y="72571"/>
                </a:cubicBezTo>
                <a:cubicBezTo>
                  <a:pt x="2590800" y="26609"/>
                  <a:pt x="2514600" y="13304"/>
                  <a:pt x="2438400" y="0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0F801042-1066-4A32-A518-5DF8246307D7}"/>
              </a:ext>
            </a:extLst>
          </p:cNvPr>
          <p:cNvCxnSpPr>
            <a:cxnSpLocks/>
          </p:cNvCxnSpPr>
          <p:nvPr/>
        </p:nvCxnSpPr>
        <p:spPr>
          <a:xfrm>
            <a:off x="6364783" y="4158343"/>
            <a:ext cx="0" cy="10522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52E8352B-CB72-4E9D-88F6-DF85B93F3A7C}"/>
              </a:ext>
            </a:extLst>
          </p:cNvPr>
          <p:cNvCxnSpPr>
            <a:cxnSpLocks/>
          </p:cNvCxnSpPr>
          <p:nvPr/>
        </p:nvCxnSpPr>
        <p:spPr>
          <a:xfrm>
            <a:off x="8752113" y="2971801"/>
            <a:ext cx="269052" cy="11865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196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1DCD95-49CE-4A16-BD01-0AE33A4AB2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8" r="12228" b="8960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3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10C0CC-CC90-4273-A2DA-7D5B4918F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6"/>
          <a:stretch/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8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18DA49-532F-4061-9644-2CA8DA8D2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4"/>
          <a:stretch/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177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1163</TotalTime>
  <Words>16</Words>
  <Application>Microsoft Office PowerPoint</Application>
  <PresentationFormat>Лист A4 (210x297 мм)</PresentationFormat>
  <Paragraphs>11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Corbel (Заголовки)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Трифаны_нотбук</dc:creator>
  <cp:lastModifiedBy>Трифаны_нотбук</cp:lastModifiedBy>
  <cp:revision>30</cp:revision>
  <dcterms:created xsi:type="dcterms:W3CDTF">2024-04-18T04:43:55Z</dcterms:created>
  <dcterms:modified xsi:type="dcterms:W3CDTF">2024-04-22T13:55:29Z</dcterms:modified>
</cp:coreProperties>
</file>